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</p:sldIdLst>
  <p:sldSz cx="12188952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cover-backgroun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1248" y="1261872"/>
            <a:ext cx="5486400" cy="172821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2800" b="1">
                <a:solidFill>
                  <a:srgbClr val="F4F4F4"/>
                </a:solidFill>
                <a:latin typeface="Arial"/>
              </a:rPr>
              <a:t>Deck Title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1248" y="3017520"/>
            <a:ext cx="5486400" cy="45720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400" b="0">
                <a:solidFill>
                  <a:srgbClr val="F4F4F4"/>
                </a:solidFill>
                <a:latin typeface="Arial"/>
              </a:rPr>
              <a:t>Subtitle / date / author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841248" y="365760"/>
            <a:ext cx="10515600" cy="77724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2800" b="1">
                <a:solidFill>
                  <a:srgbClr val="0066B3"/>
                </a:solidFill>
                <a:latin typeface="Arial"/>
              </a:rPr>
              <a:t>Content slide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1248" y="1371600"/>
            <a:ext cx="10515600" cy="43891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r>
              <a:rPr sz="1800" b="0">
                <a:solidFill>
                  <a:srgbClr val="333333"/>
                </a:solidFill>
                <a:latin typeface="Arial"/>
              </a:rPr>
              <a:t>Body content goes here.
• Bullet one
• Bullet two
• Bullet three</a:t>
            </a:r>
          </a:p>
        </p:txBody>
      </p:sp>
      <p:pic>
        <p:nvPicPr>
          <p:cNvPr id="4" name="Picture 3" descr="bottom-bor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" y="6181344"/>
            <a:ext cx="12179808" cy="676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176" y="5989320"/>
            <a:ext cx="7315200" cy="18288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800" b="0">
                <a:solidFill>
                  <a:srgbClr val="404040"/>
                </a:solidFill>
                <a:latin typeface="Arial"/>
              </a:rPr>
              <a:t>CONFIDENTIAL – FOR ZIMMER BIOMET INTERNAL USE ONLY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50040" y="5989320"/>
            <a:ext cx="365760" cy="18288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/>
            <a:r>
              <a:rPr sz="1000" b="0">
                <a:solidFill>
                  <a:srgbClr val="2B2A80"/>
                </a:solidFill>
                <a:latin typeface="Arial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841248" y="365760"/>
            <a:ext cx="10515600" cy="77724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2800" b="1">
                <a:solidFill>
                  <a:srgbClr val="0066B3"/>
                </a:solidFill>
                <a:latin typeface="Arial"/>
              </a:rPr>
              <a:t>Another content slide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1248" y="1371600"/>
            <a:ext cx="10515600" cy="43891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r>
              <a:rPr sz="1800" b="0">
                <a:solidFill>
                  <a:srgbClr val="333333"/>
                </a:solidFill>
                <a:latin typeface="Arial"/>
              </a:rPr>
              <a:t>Body content goes here.
• Bullet one
• Bullet two
• Bullet three</a:t>
            </a:r>
          </a:p>
        </p:txBody>
      </p:sp>
      <p:pic>
        <p:nvPicPr>
          <p:cNvPr id="4" name="Picture 3" descr="bottom-bor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" y="6181344"/>
            <a:ext cx="12179808" cy="676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176" y="5989320"/>
            <a:ext cx="7315200" cy="18288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800" b="0">
                <a:solidFill>
                  <a:srgbClr val="404040"/>
                </a:solidFill>
                <a:latin typeface="Arial"/>
              </a:rPr>
              <a:t>CONFIDENTIAL – FOR ZIMMER BIOMET INTERNAL USE ONLY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50040" y="5989320"/>
            <a:ext cx="365760" cy="18288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/>
            <a:r>
              <a:rPr sz="1000" b="0">
                <a:solidFill>
                  <a:srgbClr val="2B2A80"/>
                </a:solidFill>
                <a:latin typeface="Arial"/>
              </a:rPr>
              <a:t>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